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532440" cy="1092696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“ Етика бізнесу ”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2400" cy="796950"/>
          </a:xfrm>
        </p:spPr>
        <p:txBody>
          <a:bodyPr/>
          <a:lstStyle/>
          <a:p>
            <a:r>
              <a:rPr lang="uk-UA" dirty="0" smtClean="0"/>
              <a:t>КОМПЕКТЕНЦІЇ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892480" cy="544522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,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культурному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 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успішної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в </a:t>
            </a:r>
            <a:r>
              <a:rPr lang="ru-RU" dirty="0" err="1" smtClean="0"/>
              <a:t>туристичному</a:t>
            </a:r>
            <a:r>
              <a:rPr lang="ru-RU" dirty="0" smtClean="0"/>
              <a:t> </a:t>
            </a:r>
            <a:r>
              <a:rPr lang="ru-RU" dirty="0" err="1" smtClean="0"/>
              <a:t>бізнесі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, автономно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, </a:t>
            </a:r>
            <a:r>
              <a:rPr lang="ru-RU" dirty="0" err="1" smtClean="0"/>
              <a:t>займати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</a:t>
            </a:r>
            <a:r>
              <a:rPr lang="ru-RU" dirty="0" err="1" smtClean="0"/>
              <a:t>життєву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 та </a:t>
            </a:r>
            <a:r>
              <a:rPr lang="ru-RU" dirty="0" err="1" smtClean="0"/>
              <a:t>розвивати</a:t>
            </a:r>
            <a:r>
              <a:rPr lang="ru-RU" dirty="0" smtClean="0"/>
              <a:t> </a:t>
            </a:r>
            <a:r>
              <a:rPr lang="ru-RU" dirty="0" err="1" smtClean="0"/>
              <a:t>лідерські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підсистем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співпраці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діловими</a:t>
            </a:r>
            <a:r>
              <a:rPr lang="ru-RU" dirty="0" smtClean="0"/>
              <a:t> партнерами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клієнтами</a:t>
            </a:r>
            <a:r>
              <a:rPr lang="ru-RU" dirty="0" smtClean="0"/>
              <a:t>,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_2021-01-25_14-39-0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5_14-39-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94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“ Етика бізнесу ”</vt:lpstr>
      <vt:lpstr>КОМПЕКТЕНЦІЇ 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Етика бізнесу ”</dc:title>
  <dc:creator>Юдін Ілля Дмитрович</dc:creator>
  <cp:lastModifiedBy>iyudin</cp:lastModifiedBy>
  <cp:revision>2</cp:revision>
  <dcterms:created xsi:type="dcterms:W3CDTF">2021-01-25T12:28:46Z</dcterms:created>
  <dcterms:modified xsi:type="dcterms:W3CDTF">2021-01-25T12:45:54Z</dcterms:modified>
</cp:coreProperties>
</file>